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7" r:id="rId15"/>
    <p:sldId id="271" r:id="rId16"/>
    <p:sldId id="269" r:id="rId17"/>
    <p:sldId id="270" r:id="rId18"/>
    <p:sldId id="278" r:id="rId19"/>
    <p:sldId id="279" r:id="rId20"/>
    <p:sldId id="280" r:id="rId21"/>
    <p:sldId id="281" r:id="rId22"/>
    <p:sldId id="282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1FC"/>
    <a:srgbClr val="1A63DB"/>
    <a:srgbClr val="181F28"/>
    <a:srgbClr val="FAE100"/>
    <a:srgbClr val="435770"/>
    <a:srgbClr val="0F5871"/>
    <a:srgbClr val="28374F"/>
    <a:srgbClr val="F4F4F4"/>
    <a:srgbClr val="0053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20" autoAdjust="0"/>
    <p:restoredTop sz="86528" autoAdjust="0"/>
  </p:normalViewPr>
  <p:slideViewPr>
    <p:cSldViewPr snapToGrid="0">
      <p:cViewPr>
        <p:scale>
          <a:sx n="162" d="100"/>
          <a:sy n="162" d="100"/>
        </p:scale>
        <p:origin x="-640" y="52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8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8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2.wdp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9E5CCC-1D0B-424B-908B-0AED3B0B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" t="2045" r="1517" b="-1"/>
          <a:stretch/>
        </p:blipFill>
        <p:spPr>
          <a:xfrm>
            <a:off x="3002280" y="822960"/>
            <a:ext cx="6614160" cy="2117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499DCE-7932-439C-A8C8-0AD7ADAD6A61}"/>
              </a:ext>
            </a:extLst>
          </p:cNvPr>
          <p:cNvSpPr/>
          <p:nvPr/>
        </p:nvSpPr>
        <p:spPr>
          <a:xfrm>
            <a:off x="3002280" y="2780912"/>
            <a:ext cx="6614160" cy="1036708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DB292-8B7C-4088-B3C6-FB69EA8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62" y="2836924"/>
            <a:ext cx="2581275" cy="314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ED4D8-2CC4-4B55-9707-4F0C3698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7" y="3132984"/>
            <a:ext cx="2115535" cy="543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0DC3B5-3B96-4059-A482-50759392B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31" r="9343"/>
          <a:stretch/>
        </p:blipFill>
        <p:spPr>
          <a:xfrm>
            <a:off x="4990772" y="3247052"/>
            <a:ext cx="983930" cy="4577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A0DAA-927E-4CA6-8AF6-32515D9CA9FF}"/>
              </a:ext>
            </a:extLst>
          </p:cNvPr>
          <p:cNvSpPr/>
          <p:nvPr/>
        </p:nvSpPr>
        <p:spPr>
          <a:xfrm>
            <a:off x="5846923" y="3615093"/>
            <a:ext cx="209550" cy="96119"/>
          </a:xfrm>
          <a:prstGeom prst="rect">
            <a:avLst/>
          </a:prstGeom>
          <a:solidFill>
            <a:srgbClr val="080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396916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1700264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004527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010120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787899" y="4410756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B9E9F-C0DE-EE4E-9A75-D1AE960376B8}"/>
              </a:ext>
            </a:extLst>
          </p:cNvPr>
          <p:cNvSpPr/>
          <p:nvPr/>
        </p:nvSpPr>
        <p:spPr>
          <a:xfrm>
            <a:off x="4752792" y="3681318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1000+</a:t>
            </a:r>
            <a:r>
              <a:rPr lang="ko-KR" altLang="en-US" sz="24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스타 감사합니다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41354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2628" y="2767280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784507" y="2109421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2804218" y="2374891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6899564" y="2380484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242387" y="3742470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2804218" y="4356091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011399" y="4361684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4893512" y="4090719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72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6545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380759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07306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07865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4064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5426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5985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8889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80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494509" y="44540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5057638" y="400190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3077349" y="4267373"/>
            <a:ext cx="18984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172695" y="4272966"/>
            <a:ext cx="216975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444268" y="5429212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E6D39B7-09B0-9F4E-B853-F68439B37FF6}"/>
              </a:ext>
            </a:extLst>
          </p:cNvPr>
          <p:cNvCxnSpPr>
            <a:cxnSpLocks/>
          </p:cNvCxnSpPr>
          <p:nvPr/>
        </p:nvCxnSpPr>
        <p:spPr>
          <a:xfrm>
            <a:off x="3006099" y="6042833"/>
            <a:ext cx="2089294" cy="5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CFBB7B6-2887-9343-9A40-6C2F2D34ABAA}"/>
              </a:ext>
            </a:extLst>
          </p:cNvPr>
          <p:cNvCxnSpPr>
            <a:cxnSpLocks/>
          </p:cNvCxnSpPr>
          <p:nvPr/>
        </p:nvCxnSpPr>
        <p:spPr>
          <a:xfrm>
            <a:off x="7213280" y="6048426"/>
            <a:ext cx="217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5095393" y="5777461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338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314C45-6F89-484B-ACD0-4121CA75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00" y="1432061"/>
            <a:ext cx="8877300" cy="18796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7DB2E1-92C9-E248-8440-FCFE6BBA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3323982"/>
            <a:ext cx="6438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5E011A-04C8-B049-9932-1E9B2D1B6DC7}"/>
              </a:ext>
            </a:extLst>
          </p:cNvPr>
          <p:cNvSpPr/>
          <p:nvPr/>
        </p:nvSpPr>
        <p:spPr>
          <a:xfrm>
            <a:off x="4726864" y="6367022"/>
            <a:ext cx="280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1E567C-32FF-6F41-A74E-998795818211}"/>
              </a:ext>
            </a:extLst>
          </p:cNvPr>
          <p:cNvSpPr/>
          <p:nvPr/>
        </p:nvSpPr>
        <p:spPr>
          <a:xfrm>
            <a:off x="4358564" y="213979"/>
            <a:ext cx="3459454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용감한 친구들 </a:t>
            </a:r>
            <a:r>
              <a:rPr lang="en-US" altLang="ko-KR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9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주년 </a:t>
            </a:r>
            <a:endParaRPr lang="ko-KR" altLang="en-US" sz="29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DA3266B-30E7-6047-9CCA-15A153BE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" y="-1981578"/>
            <a:ext cx="2809196" cy="1484104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0E9DCE7-3A0B-C04A-A969-DF02042786AD}"/>
              </a:ext>
            </a:extLst>
          </p:cNvPr>
          <p:cNvSpPr/>
          <p:nvPr/>
        </p:nvSpPr>
        <p:spPr>
          <a:xfrm>
            <a:off x="3011798" y="1570831"/>
            <a:ext cx="160423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E654817-17E7-2947-BBF0-C51FF7C5F550}"/>
              </a:ext>
            </a:extLst>
          </p:cNvPr>
          <p:cNvSpPr/>
          <p:nvPr/>
        </p:nvSpPr>
        <p:spPr>
          <a:xfrm>
            <a:off x="213490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Server V2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A1F52E7-60D8-1A42-9B4C-97BDE29B487C}"/>
              </a:ext>
            </a:extLst>
          </p:cNvPr>
          <p:cNvSpPr/>
          <p:nvPr/>
        </p:nvSpPr>
        <p:spPr>
          <a:xfrm>
            <a:off x="7174154" y="1563573"/>
            <a:ext cx="1945573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Client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844F587-BD8F-4044-8D78-09F40AD67C63}"/>
              </a:ext>
            </a:extLst>
          </p:cNvPr>
          <p:cNvSpPr/>
          <p:nvPr/>
        </p:nvSpPr>
        <p:spPr>
          <a:xfrm>
            <a:off x="5086774" y="2146565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Subscribe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D9503DB-8994-4E43-92AD-76FD70848AF8}"/>
              </a:ext>
            </a:extLst>
          </p:cNvPr>
          <p:cNvSpPr/>
          <p:nvPr/>
        </p:nvSpPr>
        <p:spPr>
          <a:xfrm>
            <a:off x="2132628" y="2142601"/>
            <a:ext cx="2792669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Awesome Dev Contents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947BF71-6A38-4E4E-87BF-37E461C24C45}"/>
              </a:ext>
            </a:extLst>
          </p:cNvPr>
          <p:cNvSpPr/>
          <p:nvPr/>
        </p:nvSpPr>
        <p:spPr>
          <a:xfrm>
            <a:off x="4771410" y="1570831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Android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0A0EE6C-74C1-D94F-A32E-F7810B86A8EC}"/>
              </a:ext>
            </a:extLst>
          </p:cNvPr>
          <p:cNvSpPr/>
          <p:nvPr/>
        </p:nvSpPr>
        <p:spPr>
          <a:xfrm>
            <a:off x="7549495" y="2141797"/>
            <a:ext cx="2465842" cy="422219"/>
          </a:xfrm>
          <a:prstGeom prst="roundRect">
            <a:avLst>
              <a:gd name="adj" fmla="val 36972"/>
            </a:avLst>
          </a:prstGeom>
          <a:solidFill>
            <a:srgbClr val="005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Brave Tech Interview</a:t>
            </a:r>
            <a:endParaRPr kumimoji="1" lang="ko-KR" altLang="en-US" sz="16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D2A597-0215-C34B-9523-C8AD0586B11A}"/>
              </a:ext>
            </a:extLst>
          </p:cNvPr>
          <p:cNvSpPr/>
          <p:nvPr/>
        </p:nvSpPr>
        <p:spPr>
          <a:xfrm>
            <a:off x="4616030" y="2724716"/>
            <a:ext cx="2301244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Weekly News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70E4D8B-3D9A-184A-B689-99E608A60850}"/>
              </a:ext>
            </a:extLst>
          </p:cNvPr>
          <p:cNvSpPr/>
          <p:nvPr/>
        </p:nvSpPr>
        <p:spPr>
          <a:xfrm>
            <a:off x="7108678" y="2722299"/>
            <a:ext cx="2724175" cy="422219"/>
          </a:xfrm>
          <a:prstGeom prst="roundRect">
            <a:avLst>
              <a:gd name="adj" fmla="val 36972"/>
            </a:avLst>
          </a:prstGeom>
          <a:solidFill>
            <a:srgbClr val="435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1000 days cs questions</a:t>
            </a:r>
            <a:endParaRPr kumimoji="1" lang="ko-KR" altLang="en-US" sz="16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4C836F-C583-DD41-AD8D-7BDB34F40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35" y="-302500"/>
            <a:ext cx="330200" cy="292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B39466-9125-D747-B3AE-2D5F266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64" y="-385957"/>
            <a:ext cx="368300" cy="368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F7E8DE-574F-D946-83DA-1EF2EE246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78" y="-397502"/>
            <a:ext cx="2413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F2B8CB-5962-3349-A12B-C15AE6C7D208}"/>
              </a:ext>
            </a:extLst>
          </p:cNvPr>
          <p:cNvSpPr txBox="1"/>
          <p:nvPr/>
        </p:nvSpPr>
        <p:spPr>
          <a:xfrm>
            <a:off x="3493111" y="3711066"/>
            <a:ext cx="5190359" cy="25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chy0428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lang="en" altLang="ko-KR" sz="12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covenant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(Founder &amp; Director)</a:t>
            </a:r>
          </a:p>
          <a:p>
            <a:pPr algn="ctr">
              <a:lnSpc>
                <a:spcPct val="150000"/>
              </a:lnSpc>
            </a:pPr>
            <a:r>
              <a:rPr lang="en" altLang="ko-KR" sz="11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jihyunPark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Tech Interview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endParaRPr lang="en" altLang="ko-KR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jisungbin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Android)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leedoopal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Client)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Limm-jk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Subscribe)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osj3474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(Dev Event Server, Brave Tech Interview) </a:t>
            </a:r>
          </a:p>
          <a:p>
            <a:pPr algn="ctr">
              <a:lnSpc>
                <a:spcPct val="150000"/>
              </a:lnSpc>
            </a:pPr>
            <a:r>
              <a:rPr lang="en" altLang="ko-KR" sz="1400" dirty="0" err="1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TheSongOfSongs</a:t>
            </a:r>
            <a:r>
              <a:rPr lang="en" altLang="ko-KR" sz="1100" dirty="0">
                <a:solidFill>
                  <a:schemeClr val="bg1">
                    <a:lumMod val="8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(1000 days cs questions)</a:t>
            </a:r>
            <a:endParaRPr kumimoji="1" lang="ko-KR" altLang="en-US" sz="1100" dirty="0">
              <a:solidFill>
                <a:schemeClr val="bg1">
                  <a:lumMod val="8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3F5309-87D0-2F4B-AF1A-0C745E4A7B50}"/>
              </a:ext>
            </a:extLst>
          </p:cNvPr>
          <p:cNvSpPr txBox="1"/>
          <p:nvPr/>
        </p:nvSpPr>
        <p:spPr>
          <a:xfrm>
            <a:off x="5086774" y="3357123"/>
            <a:ext cx="19012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7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Brave Maintainer</a:t>
            </a:r>
            <a:endParaRPr kumimoji="1" lang="ko-KR" altLang="en-US" sz="17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7FCA7-8A82-894F-AFDC-4BB7449F1E00}"/>
              </a:ext>
            </a:extLst>
          </p:cNvPr>
          <p:cNvSpPr txBox="1"/>
          <p:nvPr/>
        </p:nvSpPr>
        <p:spPr>
          <a:xfrm>
            <a:off x="2310468" y="821063"/>
            <a:ext cx="7304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8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월에 시작한 용감한 친구들이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년이 되었습니다 </a:t>
            </a:r>
            <a:endParaRPr kumimoji="1" lang="en-US" altLang="ko-KR" sz="16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저장소에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PR 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로 기여하신 분들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방문하신 분들 모두 감사드립니다</a:t>
            </a:r>
          </a:p>
        </p:txBody>
      </p:sp>
    </p:spTree>
    <p:extLst>
      <p:ext uri="{BB962C8B-B14F-4D97-AF65-F5344CB8AC3E}">
        <p14:creationId xmlns:p14="http://schemas.microsoft.com/office/powerpoint/2010/main" val="254898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68FB29-C832-F046-B695-BA6C6FD25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9" y="0"/>
            <a:ext cx="11738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BA5A9F-6CE3-9D41-81E7-7ED651827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1888" y="167485"/>
            <a:ext cx="4013200" cy="571500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F7BEAC2-6762-6842-BFF7-D893E10B1128}"/>
              </a:ext>
            </a:extLst>
          </p:cNvPr>
          <p:cNvSpPr/>
          <p:nvPr/>
        </p:nvSpPr>
        <p:spPr>
          <a:xfrm>
            <a:off x="2825726" y="1677009"/>
            <a:ext cx="4013200" cy="2060626"/>
          </a:xfrm>
          <a:prstGeom prst="roundRect">
            <a:avLst>
              <a:gd name="adj" fmla="val 5427"/>
            </a:avLst>
          </a:prstGeom>
          <a:solidFill>
            <a:srgbClr val="181F2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951F9-1972-C246-AA38-17B20BC070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6864" r="20905" b="8136"/>
          <a:stretch/>
        </p:blipFill>
        <p:spPr>
          <a:xfrm>
            <a:off x="4677507" y="-1249589"/>
            <a:ext cx="473613" cy="582393"/>
          </a:xfrm>
          <a:prstGeom prst="rect">
            <a:avLst/>
          </a:prstGeom>
        </p:spPr>
      </p:pic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EE5462EA-6FB9-7A40-BA18-27ACF1145276}"/>
              </a:ext>
            </a:extLst>
          </p:cNvPr>
          <p:cNvSpPr/>
          <p:nvPr/>
        </p:nvSpPr>
        <p:spPr>
          <a:xfrm>
            <a:off x="3987790" y="3049323"/>
            <a:ext cx="1853046" cy="3777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A475BD5-1231-C744-8638-3F940507406E}"/>
              </a:ext>
            </a:extLst>
          </p:cNvPr>
          <p:cNvSpPr/>
          <p:nvPr/>
        </p:nvSpPr>
        <p:spPr>
          <a:xfrm>
            <a:off x="7075319" y="1677009"/>
            <a:ext cx="4013200" cy="2060626"/>
          </a:xfrm>
          <a:prstGeom prst="roundRect">
            <a:avLst>
              <a:gd name="adj" fmla="val 542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B1F140BB-A9A6-114B-AD4E-F3BEA7EF1B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404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C6ADA58-45EC-E44E-BEAE-0F71DDFE7F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01" t="5304" r="16409" b="2333"/>
          <a:stretch/>
        </p:blipFill>
        <p:spPr>
          <a:xfrm>
            <a:off x="533290" y="-3524696"/>
            <a:ext cx="3742559" cy="2857500"/>
          </a:xfrm>
          <a:custGeom>
            <a:avLst/>
            <a:gdLst>
              <a:gd name="connsiteX0" fmla="*/ 0 w 3742559"/>
              <a:gd name="connsiteY0" fmla="*/ 0 h 2857500"/>
              <a:gd name="connsiteX1" fmla="*/ 3742559 w 3742559"/>
              <a:gd name="connsiteY1" fmla="*/ 0 h 2857500"/>
              <a:gd name="connsiteX2" fmla="*/ 3742559 w 3742559"/>
              <a:gd name="connsiteY2" fmla="*/ 2654391 h 2857500"/>
              <a:gd name="connsiteX3" fmla="*/ 3539450 w 3742559"/>
              <a:gd name="connsiteY3" fmla="*/ 2857500 h 2857500"/>
              <a:gd name="connsiteX4" fmla="*/ 203109 w 3742559"/>
              <a:gd name="connsiteY4" fmla="*/ 2857500 h 2857500"/>
              <a:gd name="connsiteX5" fmla="*/ 0 w 3742559"/>
              <a:gd name="connsiteY5" fmla="*/ 2654391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559" h="2857500">
                <a:moveTo>
                  <a:pt x="0" y="0"/>
                </a:moveTo>
                <a:lnTo>
                  <a:pt x="3742559" y="0"/>
                </a:lnTo>
                <a:lnTo>
                  <a:pt x="3742559" y="2654391"/>
                </a:lnTo>
                <a:cubicBezTo>
                  <a:pt x="3742559" y="2766565"/>
                  <a:pt x="3651624" y="2857500"/>
                  <a:pt x="3539450" y="2857500"/>
                </a:cubicBezTo>
                <a:lnTo>
                  <a:pt x="203109" y="2857500"/>
                </a:lnTo>
                <a:cubicBezTo>
                  <a:pt x="90935" y="2857500"/>
                  <a:pt x="0" y="2766565"/>
                  <a:pt x="0" y="2654391"/>
                </a:cubicBez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C2481F-74D9-A146-8EFF-3ED77BBEC312}"/>
              </a:ext>
            </a:extLst>
          </p:cNvPr>
          <p:cNvSpPr txBox="1"/>
          <p:nvPr/>
        </p:nvSpPr>
        <p:spPr>
          <a:xfrm>
            <a:off x="3121761" y="1899311"/>
            <a:ext cx="3421129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개발자에서 </a:t>
            </a:r>
            <a:r>
              <a:rPr lang="ko-KR" altLang="en-US" sz="20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커머스로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주니어 개발자 </a:t>
            </a:r>
            <a:r>
              <a:rPr lang="en-US" altLang="ko-KR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7E32F2-2B8C-9847-B0DD-054F8BBF0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70" y="-1913603"/>
            <a:ext cx="774700" cy="673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8030EC-8578-3043-8AD5-85B5BF68C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68" y="-2896046"/>
            <a:ext cx="990600" cy="800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D20421-9E92-7A4D-97C7-BF2568E72DF8}"/>
              </a:ext>
            </a:extLst>
          </p:cNvPr>
          <p:cNvSpPr txBox="1"/>
          <p:nvPr/>
        </p:nvSpPr>
        <p:spPr>
          <a:xfrm>
            <a:off x="7218929" y="2307212"/>
            <a:ext cx="38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오픈소스 용감한 친구들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2786B36-9642-954A-88AE-D51290D05A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405" y="3072184"/>
            <a:ext cx="664059" cy="6668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A80063A-7975-8D44-BC23-B91A72417C70}"/>
              </a:ext>
            </a:extLst>
          </p:cNvPr>
          <p:cNvSpPr txBox="1"/>
          <p:nvPr/>
        </p:nvSpPr>
        <p:spPr>
          <a:xfrm>
            <a:off x="4294054" y="309401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651BBD3-B5F4-6B45-98DE-B30C1D5AD3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04" y="3110424"/>
            <a:ext cx="287041" cy="287041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65D195A9-C0AE-9E45-A306-E48795F2AD27}"/>
              </a:ext>
            </a:extLst>
          </p:cNvPr>
          <p:cNvSpPr/>
          <p:nvPr/>
        </p:nvSpPr>
        <p:spPr>
          <a:xfrm>
            <a:off x="8103754" y="3023958"/>
            <a:ext cx="1853046" cy="4040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20015-5588-964F-8E84-58C5A544A58B}"/>
              </a:ext>
            </a:extLst>
          </p:cNvPr>
          <p:cNvSpPr txBox="1"/>
          <p:nvPr/>
        </p:nvSpPr>
        <p:spPr>
          <a:xfrm>
            <a:off x="8440512" y="308206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66A076A-9E9C-8544-838F-677BD155F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63" y="3099642"/>
            <a:ext cx="283773" cy="283773"/>
          </a:xfrm>
          <a:prstGeom prst="rect">
            <a:avLst/>
          </a:prstGeom>
        </p:spPr>
      </p:pic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C26D1290-260D-3B4F-B536-A33647A6D9B9}"/>
              </a:ext>
            </a:extLst>
          </p:cNvPr>
          <p:cNvSpPr/>
          <p:nvPr/>
        </p:nvSpPr>
        <p:spPr>
          <a:xfrm>
            <a:off x="2819671" y="4150678"/>
            <a:ext cx="4013200" cy="20606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6F54F6B6-0918-6245-B7F5-5CF7C60A3717}"/>
              </a:ext>
            </a:extLst>
          </p:cNvPr>
          <p:cNvSpPr/>
          <p:nvPr/>
        </p:nvSpPr>
        <p:spPr>
          <a:xfrm>
            <a:off x="3981735" y="5522992"/>
            <a:ext cx="1853046" cy="377723"/>
          </a:xfrm>
          <a:prstGeom prst="roundRect">
            <a:avLst>
              <a:gd name="adj" fmla="val 50000"/>
            </a:avLst>
          </a:prstGeom>
          <a:solidFill>
            <a:srgbClr val="2D8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A3BD18CC-004B-3F4E-A9EB-DD3AC20F2793}"/>
              </a:ext>
            </a:extLst>
          </p:cNvPr>
          <p:cNvSpPr/>
          <p:nvPr/>
        </p:nvSpPr>
        <p:spPr>
          <a:xfrm>
            <a:off x="7069264" y="4150678"/>
            <a:ext cx="4013200" cy="206062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253EAB-0F1B-604A-A195-8073364EA541}"/>
              </a:ext>
            </a:extLst>
          </p:cNvPr>
          <p:cNvSpPr txBox="1"/>
          <p:nvPr/>
        </p:nvSpPr>
        <p:spPr>
          <a:xfrm>
            <a:off x="3115706" y="4372980"/>
            <a:ext cx="3421129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개발자에서 </a:t>
            </a:r>
            <a:r>
              <a:rPr lang="ko-KR" altLang="en-US" sz="2000" b="1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커머스로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US" altLang="ko-KR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주니어 개발자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52850F-FCD6-FD46-AB17-2AD779C04A6B}"/>
              </a:ext>
            </a:extLst>
          </p:cNvPr>
          <p:cNvSpPr txBox="1"/>
          <p:nvPr/>
        </p:nvSpPr>
        <p:spPr>
          <a:xfrm>
            <a:off x="7212874" y="4780881"/>
            <a:ext cx="386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오픈소스 용감한 친구들 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21</a:t>
            </a:r>
            <a:r>
              <a:rPr lang="ko-KR" altLang="en-US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44BE67-BDF4-144F-8FFA-C3F3F938C26B}"/>
              </a:ext>
            </a:extLst>
          </p:cNvPr>
          <p:cNvSpPr txBox="1"/>
          <p:nvPr/>
        </p:nvSpPr>
        <p:spPr>
          <a:xfrm>
            <a:off x="4287999" y="556768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B1BC0850-09C7-F640-9590-155E21AC6818}"/>
              </a:ext>
            </a:extLst>
          </p:cNvPr>
          <p:cNvSpPr/>
          <p:nvPr/>
        </p:nvSpPr>
        <p:spPr>
          <a:xfrm>
            <a:off x="8097699" y="5497627"/>
            <a:ext cx="1853046" cy="404016"/>
          </a:xfrm>
          <a:prstGeom prst="roundRect">
            <a:avLst>
              <a:gd name="adj" fmla="val 50000"/>
            </a:avLst>
          </a:prstGeom>
          <a:solidFill>
            <a:srgbClr val="2D81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4AD89A-5F15-CD43-9B71-A83D8AD561C4}"/>
              </a:ext>
            </a:extLst>
          </p:cNvPr>
          <p:cNvSpPr txBox="1"/>
          <p:nvPr/>
        </p:nvSpPr>
        <p:spPr>
          <a:xfrm>
            <a:off x="8434457" y="5555737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읽으러 가기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FD8D8449-061A-2140-B607-0E4874319FCD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62" y="5567680"/>
            <a:ext cx="283773" cy="28377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252A39D-91D8-6F4A-86ED-3EAA77404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47" y="5570935"/>
            <a:ext cx="283773" cy="2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64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8129-C08E-4932-9C65-01BB59B18767}"/>
              </a:ext>
            </a:extLst>
          </p:cNvPr>
          <p:cNvSpPr txBox="1"/>
          <p:nvPr/>
        </p:nvSpPr>
        <p:spPr>
          <a:xfrm>
            <a:off x="3485668" y="1900722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D525C2-5224-4BEF-9454-F42A2DF4E3EC}"/>
              </a:ext>
            </a:extLst>
          </p:cNvPr>
          <p:cNvSpPr/>
          <p:nvPr/>
        </p:nvSpPr>
        <p:spPr>
          <a:xfrm>
            <a:off x="2087418" y="1698171"/>
            <a:ext cx="8321964" cy="24446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79B3E-CC2D-4F39-A9FB-7F60EF8DA00C}"/>
              </a:ext>
            </a:extLst>
          </p:cNvPr>
          <p:cNvSpPr txBox="1"/>
          <p:nvPr/>
        </p:nvSpPr>
        <p:spPr>
          <a:xfrm>
            <a:off x="3938386" y="3719293"/>
            <a:ext cx="470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with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남송리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삼번지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9EC5A-C906-4EA4-8673-EFF4658AD7A4}"/>
              </a:ext>
            </a:extLst>
          </p:cNvPr>
          <p:cNvSpPr txBox="1"/>
          <p:nvPr/>
        </p:nvSpPr>
        <p:spPr>
          <a:xfrm>
            <a:off x="7068675" y="2876425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A68F8-26E7-44DF-9140-39BF66E8A018}"/>
              </a:ext>
            </a:extLst>
          </p:cNvPr>
          <p:cNvSpPr txBox="1"/>
          <p:nvPr/>
        </p:nvSpPr>
        <p:spPr>
          <a:xfrm>
            <a:off x="4031962" y="3087573"/>
            <a:ext cx="451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150+Stars </a:t>
            </a:r>
            <a:r>
              <a:rPr lang="ko-KR" altLang="en-US" sz="2800" b="1" dirty="0">
                <a:solidFill>
                  <a:schemeClr val="bg1"/>
                </a:solidFill>
              </a:rPr>
              <a:t>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1EFCE4-50D8-4758-8632-66F66E213807}"/>
              </a:ext>
            </a:extLst>
          </p:cNvPr>
          <p:cNvSpPr/>
          <p:nvPr/>
        </p:nvSpPr>
        <p:spPr>
          <a:xfrm>
            <a:off x="9567697" y="3526889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0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54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4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86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C80FAE4-6CB6-2F43-91E3-C76201634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7" y="681758"/>
            <a:ext cx="5681945" cy="53345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9D2AFC-A144-8A4A-AACB-73594275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84" y="1037841"/>
            <a:ext cx="8369300" cy="3581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84184F-661D-5247-AB22-379195A74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0" y="0"/>
            <a:ext cx="787400" cy="787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84C59A-6108-AC44-8B5E-1E867D848913}"/>
              </a:ext>
            </a:extLst>
          </p:cNvPr>
          <p:cNvSpPr/>
          <p:nvPr/>
        </p:nvSpPr>
        <p:spPr>
          <a:xfrm>
            <a:off x="6969534" y="209235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E4DF32-95AD-C248-8AA8-8D1FB7253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92" y="218691"/>
            <a:ext cx="1866900" cy="16383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3547EB-8F38-A946-99DE-12B97C13C38F}"/>
              </a:ext>
            </a:extLst>
          </p:cNvPr>
          <p:cNvSpPr/>
          <p:nvPr/>
        </p:nvSpPr>
        <p:spPr>
          <a:xfrm>
            <a:off x="7143444" y="1388577"/>
            <a:ext cx="724486" cy="703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5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6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3F7135-1290-4E0F-83AE-0FB7042F9601}"/>
              </a:ext>
            </a:extLst>
          </p:cNvPr>
          <p:cNvSpPr/>
          <p:nvPr/>
        </p:nvSpPr>
        <p:spPr>
          <a:xfrm>
            <a:off x="74881" y="3912021"/>
            <a:ext cx="2071261" cy="2945979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3CA0B78-D2EB-4A9D-B952-7068ADAC7377}"/>
              </a:ext>
            </a:extLst>
          </p:cNvPr>
          <p:cNvSpPr/>
          <p:nvPr/>
        </p:nvSpPr>
        <p:spPr>
          <a:xfrm>
            <a:off x="10120739" y="13340"/>
            <a:ext cx="2071261" cy="6858000"/>
          </a:xfrm>
          <a:prstGeom prst="rect">
            <a:avLst/>
          </a:prstGeom>
          <a:solidFill>
            <a:srgbClr val="14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FB4BEA-16E6-4BC0-915F-84AB3A329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39" y="0"/>
            <a:ext cx="905256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42B9-82F8-4D02-BBEA-BDE0070358E4}"/>
              </a:ext>
            </a:extLst>
          </p:cNvPr>
          <p:cNvSpPr txBox="1"/>
          <p:nvPr/>
        </p:nvSpPr>
        <p:spPr>
          <a:xfrm rot="1200000">
            <a:off x="3816214" y="1201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F8A34-D9B2-4DA1-9D9F-FFE6932F9CE4}"/>
              </a:ext>
            </a:extLst>
          </p:cNvPr>
          <p:cNvSpPr txBox="1"/>
          <p:nvPr/>
        </p:nvSpPr>
        <p:spPr>
          <a:xfrm rot="1200000">
            <a:off x="6254110" y="2737261"/>
            <a:ext cx="1446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endParaRPr lang="en-US" altLang="ko-KR" sz="2400">
              <a:solidFill>
                <a:srgbClr val="E7E6EB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400">
                <a:solidFill>
                  <a:srgbClr val="E7E6EB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CAF3B-1931-4685-835A-6D6CF662955E}"/>
              </a:ext>
            </a:extLst>
          </p:cNvPr>
          <p:cNvSpPr txBox="1"/>
          <p:nvPr/>
        </p:nvSpPr>
        <p:spPr>
          <a:xfrm rot="1200000">
            <a:off x="2988454" y="3522383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1D7-6F96-4F35-90F3-3DCB876026A5}"/>
              </a:ext>
            </a:extLst>
          </p:cNvPr>
          <p:cNvSpPr txBox="1"/>
          <p:nvPr/>
        </p:nvSpPr>
        <p:spPr>
          <a:xfrm rot="1200000">
            <a:off x="3172278" y="3143225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용감이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0335D-A71A-4593-863E-8757322B1F06}"/>
              </a:ext>
            </a:extLst>
          </p:cNvPr>
          <p:cNvSpPr txBox="1"/>
          <p:nvPr/>
        </p:nvSpPr>
        <p:spPr>
          <a:xfrm rot="1200000">
            <a:off x="3921360" y="3313178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7AD7-978C-49F8-BFDC-2A0DEA1BBECF}"/>
              </a:ext>
            </a:extLst>
          </p:cNvPr>
          <p:cNvSpPr txBox="1"/>
          <p:nvPr/>
        </p:nvSpPr>
        <p:spPr>
          <a:xfrm rot="1200000">
            <a:off x="2820585" y="4133809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1346-4D00-45A6-9175-18C62710CD08}"/>
              </a:ext>
            </a:extLst>
          </p:cNvPr>
          <p:cNvSpPr txBox="1"/>
          <p:nvPr/>
        </p:nvSpPr>
        <p:spPr>
          <a:xfrm rot="1200000">
            <a:off x="5411828" y="5063508"/>
            <a:ext cx="187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Frontend</a:t>
            </a:r>
          </a:p>
          <a:p>
            <a:r>
              <a:rPr lang="en-US" altLang="ko-KR">
                <a:solidFill>
                  <a:srgbClr val="E7E6E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Brave Develper</a:t>
            </a:r>
            <a:endParaRPr lang="ko-KR" altLang="en-US">
              <a:solidFill>
                <a:srgbClr val="E7E6E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A76A-7EEE-495C-832E-6BE94C2393D3}"/>
              </a:ext>
            </a:extLst>
          </p:cNvPr>
          <p:cNvSpPr txBox="1"/>
          <p:nvPr/>
        </p:nvSpPr>
        <p:spPr>
          <a:xfrm rot="1200000">
            <a:off x="5595652" y="4684350"/>
            <a:ext cx="1877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한동이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6CE59-6CBD-48CB-97D3-EC75F034158D}"/>
              </a:ext>
            </a:extLst>
          </p:cNvPr>
          <p:cNvSpPr txBox="1"/>
          <p:nvPr/>
        </p:nvSpPr>
        <p:spPr>
          <a:xfrm rot="1200000">
            <a:off x="6344734" y="4854303"/>
            <a:ext cx="37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E7E6E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</a:t>
            </a:r>
            <a:endParaRPr lang="ko-KR" altLang="en-US" sz="2400">
              <a:solidFill>
                <a:srgbClr val="E7E6E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86823-EF8D-45D6-9CAC-20CC4A0B45C2}"/>
              </a:ext>
            </a:extLst>
          </p:cNvPr>
          <p:cNvSpPr txBox="1"/>
          <p:nvPr/>
        </p:nvSpPr>
        <p:spPr>
          <a:xfrm rot="1200000">
            <a:off x="5243959" y="5674934"/>
            <a:ext cx="23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Namsong-ri 3 (HGU) Pohang</a:t>
            </a:r>
          </a:p>
          <a:p>
            <a:r>
              <a:rPr lang="en-US" altLang="ko-KR" sz="900">
                <a:solidFill>
                  <a:srgbClr val="94B5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github.com/brave-people</a:t>
            </a:r>
            <a:endParaRPr lang="ko-KR" altLang="en-US" sz="900">
              <a:solidFill>
                <a:srgbClr val="94B5D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6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8AFD2-B601-417E-B11E-11A1A0E66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3"/>
          <a:stretch/>
        </p:blipFill>
        <p:spPr>
          <a:xfrm>
            <a:off x="50800" y="0"/>
            <a:ext cx="1209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1B7E5-A81A-4CEB-894A-C4215C29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36" y="2116546"/>
            <a:ext cx="1629439" cy="1615917"/>
          </a:xfrm>
          <a:prstGeom prst="rect">
            <a:avLst/>
          </a:prstGeom>
        </p:spPr>
      </p:pic>
      <p:pic>
        <p:nvPicPr>
          <p:cNvPr id="1026" name="Picture 2" descr="헉헉 네이버 웨일 고래 너무 귀엽다">
            <a:extLst>
              <a:ext uri="{FF2B5EF4-FFF2-40B4-BE49-F238E27FC236}">
                <a16:creationId xmlns:a16="http://schemas.microsoft.com/office/drawing/2014/main" id="{9322F158-1E8F-4C1E-97BA-ECC7D1B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02" y="1959415"/>
            <a:ext cx="1781257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FBF561-B1FA-4A5C-AFFC-829977A1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92" y="5361523"/>
            <a:ext cx="1724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ED287D79-32B9-4133-A8F9-9278AE374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0" y="381000"/>
            <a:ext cx="1219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72B8C-9BB4-4EC8-8C5A-26485AA3D149}"/>
              </a:ext>
            </a:extLst>
          </p:cNvPr>
          <p:cNvSpPr/>
          <p:nvPr/>
        </p:nvSpPr>
        <p:spPr>
          <a:xfrm>
            <a:off x="3568700" y="2997200"/>
            <a:ext cx="388620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7AAD7-22AC-4748-A213-64C7E54FA8EA}"/>
              </a:ext>
            </a:extLst>
          </p:cNvPr>
          <p:cNvSpPr/>
          <p:nvPr/>
        </p:nvSpPr>
        <p:spPr>
          <a:xfrm>
            <a:off x="431801" y="1995487"/>
            <a:ext cx="10248190" cy="5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E8649D-8C3E-4A28-AB6C-8BB832E9A225}"/>
              </a:ext>
            </a:extLst>
          </p:cNvPr>
          <p:cNvSpPr/>
          <p:nvPr/>
        </p:nvSpPr>
        <p:spPr>
          <a:xfrm>
            <a:off x="431801" y="2413000"/>
            <a:ext cx="1702801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29D287-1616-4647-AC3E-DEAE5232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9" y="2468564"/>
            <a:ext cx="8582025" cy="18097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EF8DB0-0A50-41A0-B2CC-8D62FD6F426F}"/>
              </a:ext>
            </a:extLst>
          </p:cNvPr>
          <p:cNvSpPr/>
          <p:nvPr/>
        </p:nvSpPr>
        <p:spPr>
          <a:xfrm>
            <a:off x="9862383" y="1995486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18A482-4DDC-4B45-94C6-8FD7C05AA567}"/>
              </a:ext>
            </a:extLst>
          </p:cNvPr>
          <p:cNvSpPr/>
          <p:nvPr/>
        </p:nvSpPr>
        <p:spPr>
          <a:xfrm>
            <a:off x="9862382" y="2034382"/>
            <a:ext cx="1702801" cy="2678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45337A-1DD2-4C59-8218-936748924B19}"/>
              </a:ext>
            </a:extLst>
          </p:cNvPr>
          <p:cNvSpPr/>
          <p:nvPr/>
        </p:nvSpPr>
        <p:spPr>
          <a:xfrm>
            <a:off x="431800" y="4016377"/>
            <a:ext cx="100076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1E8883-D49F-42DD-94ED-990313D894A1}"/>
              </a:ext>
            </a:extLst>
          </p:cNvPr>
          <p:cNvSpPr/>
          <p:nvPr/>
        </p:nvSpPr>
        <p:spPr>
          <a:xfrm>
            <a:off x="3574399" y="2870651"/>
            <a:ext cx="4356100" cy="69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0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4C32C9C-039C-9C4A-9239-60805F8700DE}"/>
              </a:ext>
            </a:extLst>
          </p:cNvPr>
          <p:cNvGrpSpPr/>
          <p:nvPr/>
        </p:nvGrpSpPr>
        <p:grpSpPr>
          <a:xfrm>
            <a:off x="2921000" y="1962150"/>
            <a:ext cx="6350000" cy="2933700"/>
            <a:chOff x="2921000" y="1962150"/>
            <a:chExt cx="6350000" cy="293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67E87-BA95-4D4F-B0D9-71B4CB90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62150"/>
              <a:ext cx="6350000" cy="293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EE03C1-B626-694C-9F27-B7E98A611B65}"/>
                </a:ext>
              </a:extLst>
            </p:cNvPr>
            <p:cNvSpPr/>
            <p:nvPr/>
          </p:nvSpPr>
          <p:spPr>
            <a:xfrm>
              <a:off x="6494585" y="2954215"/>
              <a:ext cx="1406769" cy="246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EC42A-1FCE-1B4D-95FF-51C5BFED14EF}"/>
              </a:ext>
            </a:extLst>
          </p:cNvPr>
          <p:cNvSpPr/>
          <p:nvPr/>
        </p:nvSpPr>
        <p:spPr>
          <a:xfrm>
            <a:off x="6646985" y="3106615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3F4501-F315-9546-9CE7-DCBFC14D5A4D}"/>
              </a:ext>
            </a:extLst>
          </p:cNvPr>
          <p:cNvSpPr/>
          <p:nvPr/>
        </p:nvSpPr>
        <p:spPr>
          <a:xfrm>
            <a:off x="6295293" y="2520461"/>
            <a:ext cx="1406769" cy="246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D631-7250-E741-B674-2437CABD4FB2}"/>
              </a:ext>
            </a:extLst>
          </p:cNvPr>
          <p:cNvSpPr txBox="1"/>
          <p:nvPr/>
        </p:nvSpPr>
        <p:spPr>
          <a:xfrm>
            <a:off x="6493609" y="2536539"/>
            <a:ext cx="1899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Covenant Ko</a:t>
            </a:r>
            <a:endParaRPr kumimoji="1"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77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89BBB2-4A64-4A72-876E-49F64F565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9192" r="12120" b="11226"/>
          <a:stretch/>
        </p:blipFill>
        <p:spPr>
          <a:xfrm>
            <a:off x="5430322" y="2290618"/>
            <a:ext cx="1331356" cy="1331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F83107-BA7E-4E6E-92BC-18A87C81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670092"/>
            <a:ext cx="1735900" cy="17592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22772-75FE-421C-BCDD-4DCA00BDCCD9}"/>
              </a:ext>
            </a:extLst>
          </p:cNvPr>
          <p:cNvSpPr/>
          <p:nvPr/>
        </p:nvSpPr>
        <p:spPr>
          <a:xfrm>
            <a:off x="2111704" y="1862773"/>
            <a:ext cx="1379641" cy="137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8232</TotalTime>
  <Words>263</Words>
  <Application>Microsoft Macintosh PowerPoint</Application>
  <PresentationFormat>와이드스크린</PresentationFormat>
  <Paragraphs>76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나눔바른고딕</vt:lpstr>
      <vt:lpstr>나눔스퀘어_ac ExtraBold</vt:lpstr>
      <vt:lpstr>Malgun Gothic</vt:lpstr>
      <vt:lpstr>Malgun Gothic</vt:lpstr>
      <vt:lpstr>여기어때 잘난체 OTF</vt:lpstr>
      <vt:lpstr>BM JUA OTF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66</cp:revision>
  <dcterms:created xsi:type="dcterms:W3CDTF">2020-09-30T00:09:28Z</dcterms:created>
  <dcterms:modified xsi:type="dcterms:W3CDTF">2022-01-02T07:57:34Z</dcterms:modified>
</cp:coreProperties>
</file>